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61" r:id="rId3"/>
    <p:sldId id="257" r:id="rId4"/>
    <p:sldId id="260" r:id="rId5"/>
    <p:sldId id="262" r:id="rId6"/>
    <p:sldId id="263" r:id="rId7"/>
    <p:sldId id="258" r:id="rId8"/>
    <p:sldId id="259"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9CEFCC-0650-4DF3-AB50-D66DE9AE8A8A}" v="5" dt="2025-09-08T20:13:34.863"/>
    <p1510:client id="{F75BCA6C-F894-4E55-8341-86180B8E81D2}" v="40" dt="2025-09-08T19:29:27.9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3" d="100"/>
          <a:sy n="103" d="100"/>
        </p:scale>
        <p:origin x="138"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lsey, Beck R" userId="e4e2a1e5-fd5a-416a-838d-4ed051f0a3f4" providerId="ADAL" clId="{86FAC32E-C3FB-47EA-813D-B84BB8E86E9D}"/>
    <pc:docChg chg="undo custSel addSld modSld sldOrd">
      <pc:chgData name="Kelsey, Beck R" userId="e4e2a1e5-fd5a-416a-838d-4ed051f0a3f4" providerId="ADAL" clId="{86FAC32E-C3FB-47EA-813D-B84BB8E86E9D}" dt="2025-09-08T19:31:27.744" v="1162" actId="20577"/>
      <pc:docMkLst>
        <pc:docMk/>
      </pc:docMkLst>
      <pc:sldChg chg="addSp delSp modSp mod setBg delDesignElem chgLayout">
        <pc:chgData name="Kelsey, Beck R" userId="e4e2a1e5-fd5a-416a-838d-4ed051f0a3f4" providerId="ADAL" clId="{86FAC32E-C3FB-47EA-813D-B84BB8E86E9D}" dt="2025-09-08T17:30:32.491" v="253" actId="14100"/>
        <pc:sldMkLst>
          <pc:docMk/>
          <pc:sldMk cId="1352049479" sldId="256"/>
        </pc:sldMkLst>
        <pc:spChg chg="mod ord">
          <ac:chgData name="Kelsey, Beck R" userId="e4e2a1e5-fd5a-416a-838d-4ed051f0a3f4" providerId="ADAL" clId="{86FAC32E-C3FB-47EA-813D-B84BB8E86E9D}" dt="2025-09-08T17:29:56.538" v="248" actId="1076"/>
          <ac:spMkLst>
            <pc:docMk/>
            <pc:sldMk cId="1352049479" sldId="256"/>
            <ac:spMk id="2" creationId="{9547227E-48B8-D66C-7AA5-F4561BEF2C5A}"/>
          </ac:spMkLst>
        </pc:spChg>
        <pc:spChg chg="mod ord">
          <ac:chgData name="Kelsey, Beck R" userId="e4e2a1e5-fd5a-416a-838d-4ed051f0a3f4" providerId="ADAL" clId="{86FAC32E-C3FB-47EA-813D-B84BB8E86E9D}" dt="2025-09-08T17:30:04.009" v="249" actId="1076"/>
          <ac:spMkLst>
            <pc:docMk/>
            <pc:sldMk cId="1352049479" sldId="256"/>
            <ac:spMk id="3" creationId="{676C75B1-0742-52CE-9C1C-3166B6FCCE8D}"/>
          </ac:spMkLst>
        </pc:spChg>
        <pc:spChg chg="mod">
          <ac:chgData name="Kelsey, Beck R" userId="e4e2a1e5-fd5a-416a-838d-4ed051f0a3f4" providerId="ADAL" clId="{86FAC32E-C3FB-47EA-813D-B84BB8E86E9D}" dt="2025-09-08T17:28:17.447" v="229" actId="1076"/>
          <ac:spMkLst>
            <pc:docMk/>
            <pc:sldMk cId="1352049479" sldId="256"/>
            <ac:spMk id="5" creationId="{968156FE-8486-B2DE-29C1-AC4F24169434}"/>
          </ac:spMkLst>
        </pc:spChg>
        <pc:spChg chg="mod">
          <ac:chgData name="Kelsey, Beck R" userId="e4e2a1e5-fd5a-416a-838d-4ed051f0a3f4" providerId="ADAL" clId="{86FAC32E-C3FB-47EA-813D-B84BB8E86E9D}" dt="2025-09-08T17:30:32.491" v="253" actId="14100"/>
          <ac:spMkLst>
            <pc:docMk/>
            <pc:sldMk cId="1352049479" sldId="256"/>
            <ac:spMk id="6" creationId="{7176E023-EFA4-2067-499D-C6585078929C}"/>
          </ac:spMkLst>
        </pc:spChg>
        <pc:spChg chg="add del mod">
          <ac:chgData name="Kelsey, Beck R" userId="e4e2a1e5-fd5a-416a-838d-4ed051f0a3f4" providerId="ADAL" clId="{86FAC32E-C3FB-47EA-813D-B84BB8E86E9D}" dt="2025-09-08T17:28:03.876" v="225" actId="6264"/>
          <ac:spMkLst>
            <pc:docMk/>
            <pc:sldMk cId="1352049479" sldId="256"/>
            <ac:spMk id="7" creationId="{0830BE1D-F928-FCC3-DAEF-F9F45DC71EA0}"/>
          </ac:spMkLst>
        </pc:spChg>
        <pc:spChg chg="add del mod">
          <ac:chgData name="Kelsey, Beck R" userId="e4e2a1e5-fd5a-416a-838d-4ed051f0a3f4" providerId="ADAL" clId="{86FAC32E-C3FB-47EA-813D-B84BB8E86E9D}" dt="2025-09-08T17:28:03.876" v="225" actId="6264"/>
          <ac:spMkLst>
            <pc:docMk/>
            <pc:sldMk cId="1352049479" sldId="256"/>
            <ac:spMk id="8" creationId="{4DCB54FD-5A0C-E3CA-984F-55AC2C27A52E}"/>
          </ac:spMkLst>
        </pc:spChg>
        <pc:spChg chg="del">
          <ac:chgData name="Kelsey, Beck R" userId="e4e2a1e5-fd5a-416a-838d-4ed051f0a3f4" providerId="ADAL" clId="{86FAC32E-C3FB-47EA-813D-B84BB8E86E9D}" dt="2025-09-08T17:28:03.876" v="225" actId="6264"/>
          <ac:spMkLst>
            <pc:docMk/>
            <pc:sldMk cId="1352049479" sldId="256"/>
            <ac:spMk id="9" creationId="{6E448DB1-4196-18A6-15DA-C72635C1B11E}"/>
          </ac:spMkLst>
        </pc:spChg>
        <pc:spChg chg="add mod ord">
          <ac:chgData name="Kelsey, Beck R" userId="e4e2a1e5-fd5a-416a-838d-4ed051f0a3f4" providerId="ADAL" clId="{86FAC32E-C3FB-47EA-813D-B84BB8E86E9D}" dt="2025-09-08T17:30:17.224" v="251" actId="14100"/>
          <ac:spMkLst>
            <pc:docMk/>
            <pc:sldMk cId="1352049479" sldId="256"/>
            <ac:spMk id="10" creationId="{2AA48A30-EE76-501C-7594-D8F7C7EBC349}"/>
          </ac:spMkLst>
        </pc:spChg>
        <pc:spChg chg="del">
          <ac:chgData name="Kelsey, Beck R" userId="e4e2a1e5-fd5a-416a-838d-4ed051f0a3f4" providerId="ADAL" clId="{86FAC32E-C3FB-47EA-813D-B84BB8E86E9D}" dt="2025-09-08T17:28:03.876" v="225" actId="6264"/>
          <ac:spMkLst>
            <pc:docMk/>
            <pc:sldMk cId="1352049479" sldId="256"/>
            <ac:spMk id="11" creationId="{B7D064F0-6D2A-219C-C000-14ABD99ECEE9}"/>
          </ac:spMkLst>
        </pc:spChg>
        <pc:picChg chg="del">
          <ac:chgData name="Kelsey, Beck R" userId="e4e2a1e5-fd5a-416a-838d-4ed051f0a3f4" providerId="ADAL" clId="{86FAC32E-C3FB-47EA-813D-B84BB8E86E9D}" dt="2025-09-08T17:27:14.603" v="219" actId="478"/>
          <ac:picMkLst>
            <pc:docMk/>
            <pc:sldMk cId="1352049479" sldId="256"/>
            <ac:picMk id="4" creationId="{0FEEF2DA-2CDC-6865-F7B1-5C48612953BF}"/>
          </ac:picMkLst>
        </pc:picChg>
      </pc:sldChg>
      <pc:sldChg chg="addSp modSp new mod ord setBg">
        <pc:chgData name="Kelsey, Beck R" userId="e4e2a1e5-fd5a-416a-838d-4ed051f0a3f4" providerId="ADAL" clId="{86FAC32E-C3FB-47EA-813D-B84BB8E86E9D}" dt="2025-09-08T19:13:54.540" v="520"/>
        <pc:sldMkLst>
          <pc:docMk/>
          <pc:sldMk cId="1624272680" sldId="257"/>
        </pc:sldMkLst>
        <pc:spChg chg="mod">
          <ac:chgData name="Kelsey, Beck R" userId="e4e2a1e5-fd5a-416a-838d-4ed051f0a3f4" providerId="ADAL" clId="{86FAC32E-C3FB-47EA-813D-B84BB8E86E9D}" dt="2025-09-08T17:57:00.040" v="388" actId="1076"/>
          <ac:spMkLst>
            <pc:docMk/>
            <pc:sldMk cId="1624272680" sldId="257"/>
            <ac:spMk id="2" creationId="{F1A6BAB6-D75A-2208-8BED-03BEB973D418}"/>
          </ac:spMkLst>
        </pc:spChg>
        <pc:spChg chg="mod">
          <ac:chgData name="Kelsey, Beck R" userId="e4e2a1e5-fd5a-416a-838d-4ed051f0a3f4" providerId="ADAL" clId="{86FAC32E-C3FB-47EA-813D-B84BB8E86E9D}" dt="2025-09-08T17:57:29.177" v="395" actId="255"/>
          <ac:spMkLst>
            <pc:docMk/>
            <pc:sldMk cId="1624272680" sldId="257"/>
            <ac:spMk id="3" creationId="{EA3341B6-4324-807D-7D77-AD3FEEE98124}"/>
          </ac:spMkLst>
        </pc:spChg>
        <pc:spChg chg="add mod ord">
          <ac:chgData name="Kelsey, Beck R" userId="e4e2a1e5-fd5a-416a-838d-4ed051f0a3f4" providerId="ADAL" clId="{86FAC32E-C3FB-47EA-813D-B84BB8E86E9D}" dt="2025-09-08T17:57:21.571" v="394" actId="1076"/>
          <ac:spMkLst>
            <pc:docMk/>
            <pc:sldMk cId="1624272680" sldId="257"/>
            <ac:spMk id="4" creationId="{AFC8C066-6998-8738-2728-2D5990A49707}"/>
          </ac:spMkLst>
        </pc:spChg>
        <pc:spChg chg="add mod ord">
          <ac:chgData name="Kelsey, Beck R" userId="e4e2a1e5-fd5a-416a-838d-4ed051f0a3f4" providerId="ADAL" clId="{86FAC32E-C3FB-47EA-813D-B84BB8E86E9D}" dt="2025-09-08T17:56:44.837" v="386" actId="171"/>
          <ac:spMkLst>
            <pc:docMk/>
            <pc:sldMk cId="1624272680" sldId="257"/>
            <ac:spMk id="5" creationId="{F0F561CD-B293-7F4E-0EA0-56CE1B9D407D}"/>
          </ac:spMkLst>
        </pc:spChg>
      </pc:sldChg>
      <pc:sldChg chg="addSp modSp new mod setBg">
        <pc:chgData name="Kelsey, Beck R" userId="e4e2a1e5-fd5a-416a-838d-4ed051f0a3f4" providerId="ADAL" clId="{86FAC32E-C3FB-47EA-813D-B84BB8E86E9D}" dt="2025-09-08T17:32:39.857" v="270" actId="1076"/>
        <pc:sldMkLst>
          <pc:docMk/>
          <pc:sldMk cId="3125106744" sldId="258"/>
        </pc:sldMkLst>
        <pc:spChg chg="mod ord">
          <ac:chgData name="Kelsey, Beck R" userId="e4e2a1e5-fd5a-416a-838d-4ed051f0a3f4" providerId="ADAL" clId="{86FAC32E-C3FB-47EA-813D-B84BB8E86E9D}" dt="2025-09-08T17:32:31.913" v="269" actId="166"/>
          <ac:spMkLst>
            <pc:docMk/>
            <pc:sldMk cId="3125106744" sldId="258"/>
            <ac:spMk id="2" creationId="{187F03B9-090C-41BC-7071-7E5ABE3BAD16}"/>
          </ac:spMkLst>
        </pc:spChg>
        <pc:spChg chg="mod">
          <ac:chgData name="Kelsey, Beck R" userId="e4e2a1e5-fd5a-416a-838d-4ed051f0a3f4" providerId="ADAL" clId="{86FAC32E-C3FB-47EA-813D-B84BB8E86E9D}" dt="2025-09-08T16:55:28.258" v="113" actId="1076"/>
          <ac:spMkLst>
            <pc:docMk/>
            <pc:sldMk cId="3125106744" sldId="258"/>
            <ac:spMk id="3" creationId="{1494E2A0-A933-9136-FC27-9B26EBF73902}"/>
          </ac:spMkLst>
        </pc:spChg>
        <pc:spChg chg="add mod ord">
          <ac:chgData name="Kelsey, Beck R" userId="e4e2a1e5-fd5a-416a-838d-4ed051f0a3f4" providerId="ADAL" clId="{86FAC32E-C3FB-47EA-813D-B84BB8E86E9D}" dt="2025-09-08T17:32:39.857" v="270" actId="1076"/>
          <ac:spMkLst>
            <pc:docMk/>
            <pc:sldMk cId="3125106744" sldId="258"/>
            <ac:spMk id="4" creationId="{796E58C5-FFFB-5C1C-52B0-EA98D449E721}"/>
          </ac:spMkLst>
        </pc:spChg>
      </pc:sldChg>
      <pc:sldChg chg="addSp modSp new mod setBg">
        <pc:chgData name="Kelsey, Beck R" userId="e4e2a1e5-fd5a-416a-838d-4ed051f0a3f4" providerId="ADAL" clId="{86FAC32E-C3FB-47EA-813D-B84BB8E86E9D}" dt="2025-09-08T17:33:25.900" v="278" actId="1076"/>
        <pc:sldMkLst>
          <pc:docMk/>
          <pc:sldMk cId="202368676" sldId="259"/>
        </pc:sldMkLst>
        <pc:spChg chg="mod">
          <ac:chgData name="Kelsey, Beck R" userId="e4e2a1e5-fd5a-416a-838d-4ed051f0a3f4" providerId="ADAL" clId="{86FAC32E-C3FB-47EA-813D-B84BB8E86E9D}" dt="2025-09-08T17:33:25.900" v="278" actId="1076"/>
          <ac:spMkLst>
            <pc:docMk/>
            <pc:sldMk cId="202368676" sldId="259"/>
            <ac:spMk id="2" creationId="{31450CB8-43E1-F9D4-AF0A-A1A719D9F700}"/>
          </ac:spMkLst>
        </pc:spChg>
        <pc:spChg chg="add mod">
          <ac:chgData name="Kelsey, Beck R" userId="e4e2a1e5-fd5a-416a-838d-4ed051f0a3f4" providerId="ADAL" clId="{86FAC32E-C3FB-47EA-813D-B84BB8E86E9D}" dt="2025-09-08T17:23:09.306" v="203" actId="1076"/>
          <ac:spMkLst>
            <pc:docMk/>
            <pc:sldMk cId="202368676" sldId="259"/>
            <ac:spMk id="3" creationId="{E65D43CC-225A-FD28-AD51-57BC63246329}"/>
          </ac:spMkLst>
        </pc:spChg>
        <pc:spChg chg="add mod ord">
          <ac:chgData name="Kelsey, Beck R" userId="e4e2a1e5-fd5a-416a-838d-4ed051f0a3f4" providerId="ADAL" clId="{86FAC32E-C3FB-47EA-813D-B84BB8E86E9D}" dt="2025-09-08T17:33:21.946" v="277" actId="171"/>
          <ac:spMkLst>
            <pc:docMk/>
            <pc:sldMk cId="202368676" sldId="259"/>
            <ac:spMk id="4" creationId="{590D841C-597D-353B-5FD2-ED1E12B2767F}"/>
          </ac:spMkLst>
        </pc:spChg>
      </pc:sldChg>
      <pc:sldChg chg="addSp modSp new mod setBg">
        <pc:chgData name="Kelsey, Beck R" userId="e4e2a1e5-fd5a-416a-838d-4ed051f0a3f4" providerId="ADAL" clId="{86FAC32E-C3FB-47EA-813D-B84BB8E86E9D}" dt="2025-09-08T17:56:09.818" v="380" actId="255"/>
        <pc:sldMkLst>
          <pc:docMk/>
          <pc:sldMk cId="359528235" sldId="260"/>
        </pc:sldMkLst>
        <pc:spChg chg="mod">
          <ac:chgData name="Kelsey, Beck R" userId="e4e2a1e5-fd5a-416a-838d-4ed051f0a3f4" providerId="ADAL" clId="{86FAC32E-C3FB-47EA-813D-B84BB8E86E9D}" dt="2025-09-08T17:56:09.818" v="380" actId="255"/>
          <ac:spMkLst>
            <pc:docMk/>
            <pc:sldMk cId="359528235" sldId="260"/>
            <ac:spMk id="2" creationId="{7F23417F-30FB-5261-9DB3-A373AADB56FB}"/>
          </ac:spMkLst>
        </pc:spChg>
        <pc:spChg chg="mod">
          <ac:chgData name="Kelsey, Beck R" userId="e4e2a1e5-fd5a-416a-838d-4ed051f0a3f4" providerId="ADAL" clId="{86FAC32E-C3FB-47EA-813D-B84BB8E86E9D}" dt="2025-09-08T17:55:59.147" v="378" actId="5793"/>
          <ac:spMkLst>
            <pc:docMk/>
            <pc:sldMk cId="359528235" sldId="260"/>
            <ac:spMk id="3" creationId="{4BD342D4-47B7-27D2-22A6-0CEBF9D7EEA5}"/>
          </ac:spMkLst>
        </pc:spChg>
        <pc:spChg chg="add mod ord">
          <ac:chgData name="Kelsey, Beck R" userId="e4e2a1e5-fd5a-416a-838d-4ed051f0a3f4" providerId="ADAL" clId="{86FAC32E-C3FB-47EA-813D-B84BB8E86E9D}" dt="2025-09-08T17:54:57.726" v="366" actId="1076"/>
          <ac:spMkLst>
            <pc:docMk/>
            <pc:sldMk cId="359528235" sldId="260"/>
            <ac:spMk id="4" creationId="{215194E7-26AF-44C7-0F61-490424370271}"/>
          </ac:spMkLst>
        </pc:spChg>
        <pc:spChg chg="add mod ord">
          <ac:chgData name="Kelsey, Beck R" userId="e4e2a1e5-fd5a-416a-838d-4ed051f0a3f4" providerId="ADAL" clId="{86FAC32E-C3FB-47EA-813D-B84BB8E86E9D}" dt="2025-09-08T17:55:41.862" v="374" actId="171"/>
          <ac:spMkLst>
            <pc:docMk/>
            <pc:sldMk cId="359528235" sldId="260"/>
            <ac:spMk id="5" creationId="{D0E735DE-C074-9FA5-8133-EB5695BFFC5C}"/>
          </ac:spMkLst>
        </pc:spChg>
      </pc:sldChg>
      <pc:sldChg chg="addSp modSp new mod setBg">
        <pc:chgData name="Kelsey, Beck R" userId="e4e2a1e5-fd5a-416a-838d-4ed051f0a3f4" providerId="ADAL" clId="{86FAC32E-C3FB-47EA-813D-B84BB8E86E9D}" dt="2025-09-08T19:31:27.744" v="1162" actId="20577"/>
        <pc:sldMkLst>
          <pc:docMk/>
          <pc:sldMk cId="1778084098" sldId="261"/>
        </pc:sldMkLst>
        <pc:spChg chg="mod ord">
          <ac:chgData name="Kelsey, Beck R" userId="e4e2a1e5-fd5a-416a-838d-4ed051f0a3f4" providerId="ADAL" clId="{86FAC32E-C3FB-47EA-813D-B84BB8E86E9D}" dt="2025-09-08T19:13:01.093" v="517" actId="166"/>
          <ac:spMkLst>
            <pc:docMk/>
            <pc:sldMk cId="1778084098" sldId="261"/>
            <ac:spMk id="2" creationId="{0573301C-B37C-F6A5-1A76-2ECC3FD608F6}"/>
          </ac:spMkLst>
        </pc:spChg>
        <pc:spChg chg="mod">
          <ac:chgData name="Kelsey, Beck R" userId="e4e2a1e5-fd5a-416a-838d-4ed051f0a3f4" providerId="ADAL" clId="{86FAC32E-C3FB-47EA-813D-B84BB8E86E9D}" dt="2025-09-08T19:31:27.744" v="1162" actId="20577"/>
          <ac:spMkLst>
            <pc:docMk/>
            <pc:sldMk cId="1778084098" sldId="261"/>
            <ac:spMk id="3" creationId="{E6D6E615-7B3E-937D-87AD-56196A11811F}"/>
          </ac:spMkLst>
        </pc:spChg>
        <pc:spChg chg="add mod ord">
          <ac:chgData name="Kelsey, Beck R" userId="e4e2a1e5-fd5a-416a-838d-4ed051f0a3f4" providerId="ADAL" clId="{86FAC32E-C3FB-47EA-813D-B84BB8E86E9D}" dt="2025-09-08T19:13:05.987" v="518" actId="1076"/>
          <ac:spMkLst>
            <pc:docMk/>
            <pc:sldMk cId="1778084098" sldId="261"/>
            <ac:spMk id="4" creationId="{F426F7D2-98EB-47BB-2373-1D91BEDAB5EB}"/>
          </ac:spMkLst>
        </pc:spChg>
      </pc:sldChg>
      <pc:sldChg chg="addSp modSp new mod setBg">
        <pc:chgData name="Kelsey, Beck R" userId="e4e2a1e5-fd5a-416a-838d-4ed051f0a3f4" providerId="ADAL" clId="{86FAC32E-C3FB-47EA-813D-B84BB8E86E9D}" dt="2025-09-08T19:18:33.714" v="680" actId="20577"/>
        <pc:sldMkLst>
          <pc:docMk/>
          <pc:sldMk cId="727617315" sldId="262"/>
        </pc:sldMkLst>
        <pc:spChg chg="mod">
          <ac:chgData name="Kelsey, Beck R" userId="e4e2a1e5-fd5a-416a-838d-4ed051f0a3f4" providerId="ADAL" clId="{86FAC32E-C3FB-47EA-813D-B84BB8E86E9D}" dt="2025-09-08T19:18:21.832" v="665" actId="1076"/>
          <ac:spMkLst>
            <pc:docMk/>
            <pc:sldMk cId="727617315" sldId="262"/>
            <ac:spMk id="2" creationId="{0AF8142A-3CA1-F45C-70B1-B0C54564478B}"/>
          </ac:spMkLst>
        </pc:spChg>
        <pc:spChg chg="mod">
          <ac:chgData name="Kelsey, Beck R" userId="e4e2a1e5-fd5a-416a-838d-4ed051f0a3f4" providerId="ADAL" clId="{86FAC32E-C3FB-47EA-813D-B84BB8E86E9D}" dt="2025-09-08T19:18:33.714" v="680" actId="20577"/>
          <ac:spMkLst>
            <pc:docMk/>
            <pc:sldMk cId="727617315" sldId="262"/>
            <ac:spMk id="3" creationId="{E8E252F3-6A21-2E1A-5FD7-7BD354B2C108}"/>
          </ac:spMkLst>
        </pc:spChg>
        <pc:spChg chg="add mod ord">
          <ac:chgData name="Kelsey, Beck R" userId="e4e2a1e5-fd5a-416a-838d-4ed051f0a3f4" providerId="ADAL" clId="{86FAC32E-C3FB-47EA-813D-B84BB8E86E9D}" dt="2025-09-08T19:17:15.356" v="657" actId="167"/>
          <ac:spMkLst>
            <pc:docMk/>
            <pc:sldMk cId="727617315" sldId="262"/>
            <ac:spMk id="4" creationId="{8EEC74B5-4C96-942B-2560-32EAB432C830}"/>
          </ac:spMkLst>
        </pc:spChg>
        <pc:spChg chg="add mod ord">
          <ac:chgData name="Kelsey, Beck R" userId="e4e2a1e5-fd5a-416a-838d-4ed051f0a3f4" providerId="ADAL" clId="{86FAC32E-C3FB-47EA-813D-B84BB8E86E9D}" dt="2025-09-08T19:17:50.215" v="662" actId="171"/>
          <ac:spMkLst>
            <pc:docMk/>
            <pc:sldMk cId="727617315" sldId="262"/>
            <ac:spMk id="5" creationId="{6F470A13-DA5A-A5C9-AE1B-9573EBCD86D1}"/>
          </ac:spMkLst>
        </pc:spChg>
      </pc:sldChg>
      <pc:sldChg chg="addSp delSp modSp new mod ord setBg">
        <pc:chgData name="Kelsey, Beck R" userId="e4e2a1e5-fd5a-416a-838d-4ed051f0a3f4" providerId="ADAL" clId="{86FAC32E-C3FB-47EA-813D-B84BB8E86E9D}" dt="2025-09-08T19:31:19.471" v="1155"/>
        <pc:sldMkLst>
          <pc:docMk/>
          <pc:sldMk cId="3345769266" sldId="263"/>
        </pc:sldMkLst>
        <pc:spChg chg="mod">
          <ac:chgData name="Kelsey, Beck R" userId="e4e2a1e5-fd5a-416a-838d-4ed051f0a3f4" providerId="ADAL" clId="{86FAC32E-C3FB-47EA-813D-B84BB8E86E9D}" dt="2025-09-08T19:28:28.719" v="1131" actId="2711"/>
          <ac:spMkLst>
            <pc:docMk/>
            <pc:sldMk cId="3345769266" sldId="263"/>
            <ac:spMk id="2" creationId="{65F2E739-037D-DF92-C107-E95823F6708B}"/>
          </ac:spMkLst>
        </pc:spChg>
        <pc:spChg chg="add mod">
          <ac:chgData name="Kelsey, Beck R" userId="e4e2a1e5-fd5a-416a-838d-4ed051f0a3f4" providerId="ADAL" clId="{86FAC32E-C3FB-47EA-813D-B84BB8E86E9D}" dt="2025-09-08T19:30:35.930" v="1147" actId="255"/>
          <ac:spMkLst>
            <pc:docMk/>
            <pc:sldMk cId="3345769266" sldId="263"/>
            <ac:spMk id="3" creationId="{48ED16A9-E6CF-EB50-EFE1-9F479600D61A}"/>
          </ac:spMkLst>
        </pc:spChg>
        <pc:spChg chg="add del mod">
          <ac:chgData name="Kelsey, Beck R" userId="e4e2a1e5-fd5a-416a-838d-4ed051f0a3f4" providerId="ADAL" clId="{86FAC32E-C3FB-47EA-813D-B84BB8E86E9D}" dt="2025-09-08T19:29:33.429" v="1139" actId="478"/>
          <ac:spMkLst>
            <pc:docMk/>
            <pc:sldMk cId="3345769266" sldId="263"/>
            <ac:spMk id="4" creationId="{A0A71B17-A61A-0C7E-0103-132681CBB736}"/>
          </ac:spMkLst>
        </pc:spChg>
        <pc:spChg chg="add mod ord">
          <ac:chgData name="Kelsey, Beck R" userId="e4e2a1e5-fd5a-416a-838d-4ed051f0a3f4" providerId="ADAL" clId="{86FAC32E-C3FB-47EA-813D-B84BB8E86E9D}" dt="2025-09-08T19:29:51.919" v="1143" actId="14100"/>
          <ac:spMkLst>
            <pc:docMk/>
            <pc:sldMk cId="3345769266" sldId="263"/>
            <ac:spMk id="5" creationId="{931D68B2-4BB0-E370-66B2-3B0B0203C7DC}"/>
          </ac:spMkLst>
        </pc:spChg>
        <pc:spChg chg="add mod ord">
          <ac:chgData name="Kelsey, Beck R" userId="e4e2a1e5-fd5a-416a-838d-4ed051f0a3f4" providerId="ADAL" clId="{86FAC32E-C3FB-47EA-813D-B84BB8E86E9D}" dt="2025-09-08T19:31:09.515" v="1153" actId="14100"/>
          <ac:spMkLst>
            <pc:docMk/>
            <pc:sldMk cId="3345769266" sldId="263"/>
            <ac:spMk id="6" creationId="{96D07598-4EC2-D409-98D0-E2F51AFFAECC}"/>
          </ac:spMkLst>
        </pc:spChg>
      </pc:sldChg>
    </pc:docChg>
  </pc:docChgLst>
  <pc:docChgLst>
    <pc:chgData name="Kelsey, Beck R" userId="e4e2a1e5-fd5a-416a-838d-4ed051f0a3f4" providerId="ADAL" clId="{649CEFCC-0650-4DF3-AB50-D66DE9AE8A8A}"/>
    <pc:docChg chg="modSld sldOrd">
      <pc:chgData name="Kelsey, Beck R" userId="e4e2a1e5-fd5a-416a-838d-4ed051f0a3f4" providerId="ADAL" clId="{649CEFCC-0650-4DF3-AB50-D66DE9AE8A8A}" dt="2025-09-08T20:14:09.588" v="3"/>
      <pc:docMkLst>
        <pc:docMk/>
      </pc:docMkLst>
      <pc:sldChg chg="ord setBg">
        <pc:chgData name="Kelsey, Beck R" userId="e4e2a1e5-fd5a-416a-838d-4ed051f0a3f4" providerId="ADAL" clId="{649CEFCC-0650-4DF3-AB50-D66DE9AE8A8A}" dt="2025-09-08T20:14:09.588" v="3"/>
        <pc:sldMkLst>
          <pc:docMk/>
          <pc:sldMk cId="3286735561" sldId="26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9/8/2025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054721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9/8/2025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217864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9/8/2025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473311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9/8/2025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55915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9/8/2025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958233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9/8/2025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762344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9/8/2025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608346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9/8/2025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01830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9/8/2025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34244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9/8/2025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56868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9/8/2025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166517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9/8/2025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276164172"/>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mailto:rkelsey@madisoncollege.edu" TargetMode="External"/><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hyperlink" Target="https://discord.gg/RaTRMP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A48A30-EE76-501C-7594-D8F7C7EBC349}"/>
              </a:ext>
            </a:extLst>
          </p:cNvPr>
          <p:cNvSpPr/>
          <p:nvPr/>
        </p:nvSpPr>
        <p:spPr>
          <a:xfrm>
            <a:off x="716265" y="466928"/>
            <a:ext cx="4692313" cy="6043203"/>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47227E-48B8-D66C-7AA5-F4561BEF2C5A}"/>
              </a:ext>
            </a:extLst>
          </p:cNvPr>
          <p:cNvSpPr>
            <a:spLocks noGrp="1"/>
          </p:cNvSpPr>
          <p:nvPr>
            <p:ph type="ctrTitle"/>
          </p:nvPr>
        </p:nvSpPr>
        <p:spPr>
          <a:xfrm>
            <a:off x="716265" y="347869"/>
            <a:ext cx="4520683" cy="4922371"/>
          </a:xfrm>
        </p:spPr>
        <p:txBody>
          <a:bodyPr anchor="b">
            <a:noAutofit/>
          </a:bodyPr>
          <a:lstStyle/>
          <a:p>
            <a:r>
              <a:rPr lang="en-US" sz="6600" dirty="0">
                <a:latin typeface="ADLaM Display" panose="02010000000000000000" pitchFamily="2" charset="0"/>
                <a:ea typeface="ADLaM Display" panose="02010000000000000000" pitchFamily="2" charset="0"/>
                <a:cs typeface="ADLaM Display" panose="02010000000000000000" pitchFamily="2" charset="0"/>
              </a:rPr>
              <a:t>Welcome to GSA</a:t>
            </a:r>
            <a:br>
              <a:rPr lang="en-US" sz="6600" dirty="0">
                <a:latin typeface="ADLaM Display" panose="02010000000000000000" pitchFamily="2" charset="0"/>
                <a:ea typeface="ADLaM Display" panose="02010000000000000000" pitchFamily="2" charset="0"/>
                <a:cs typeface="ADLaM Display" panose="02010000000000000000" pitchFamily="2" charset="0"/>
              </a:rPr>
            </a:br>
            <a:r>
              <a:rPr lang="en-US" sz="6600" dirty="0">
                <a:latin typeface="ADLaM Display" panose="02010000000000000000" pitchFamily="2" charset="0"/>
                <a:ea typeface="ADLaM Display" panose="02010000000000000000" pitchFamily="2" charset="0"/>
                <a:cs typeface="ADLaM Display" panose="02010000000000000000" pitchFamily="2" charset="0"/>
              </a:rPr>
              <a:t>(Gender &amp; Sexuality Alliance)</a:t>
            </a:r>
          </a:p>
        </p:txBody>
      </p:sp>
      <p:sp>
        <p:nvSpPr>
          <p:cNvPr id="3" name="Subtitle 2">
            <a:extLst>
              <a:ext uri="{FF2B5EF4-FFF2-40B4-BE49-F238E27FC236}">
                <a16:creationId xmlns:a16="http://schemas.microsoft.com/office/drawing/2014/main" id="{676C75B1-0742-52CE-9C1C-3166B6FCCE8D}"/>
              </a:ext>
            </a:extLst>
          </p:cNvPr>
          <p:cNvSpPr>
            <a:spLocks noGrp="1"/>
          </p:cNvSpPr>
          <p:nvPr>
            <p:ph type="subTitle" idx="1"/>
          </p:nvPr>
        </p:nvSpPr>
        <p:spPr>
          <a:xfrm>
            <a:off x="-606695" y="5125339"/>
            <a:ext cx="7588250" cy="1414462"/>
          </a:xfrm>
        </p:spPr>
        <p:txBody>
          <a:bodyPr anchor="t">
            <a:normAutofit/>
          </a:bodyPr>
          <a:lstStyle/>
          <a:p>
            <a:r>
              <a:rPr lang="en-US" dirty="0"/>
              <a:t>President: Beck Kelsey</a:t>
            </a:r>
          </a:p>
          <a:p>
            <a:r>
              <a:rPr lang="en-US" dirty="0"/>
              <a:t>Vice President: Cece</a:t>
            </a:r>
          </a:p>
          <a:p>
            <a:r>
              <a:rPr lang="en-US" dirty="0"/>
              <a:t>Treasurer: Zoey</a:t>
            </a:r>
          </a:p>
        </p:txBody>
      </p:sp>
      <p:sp>
        <p:nvSpPr>
          <p:cNvPr id="6" name="Rectangle 5">
            <a:extLst>
              <a:ext uri="{FF2B5EF4-FFF2-40B4-BE49-F238E27FC236}">
                <a16:creationId xmlns:a16="http://schemas.microsoft.com/office/drawing/2014/main" id="{7176E023-EFA4-2067-499D-C6585078929C}"/>
              </a:ext>
            </a:extLst>
          </p:cNvPr>
          <p:cNvSpPr/>
          <p:nvPr/>
        </p:nvSpPr>
        <p:spPr>
          <a:xfrm>
            <a:off x="5603132" y="928496"/>
            <a:ext cx="6588868" cy="460417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a:extLst>
              <a:ext uri="{FF2B5EF4-FFF2-40B4-BE49-F238E27FC236}">
                <a16:creationId xmlns:a16="http://schemas.microsoft.com/office/drawing/2014/main" id="{968156FE-8486-B2DE-29C1-AC4F24169434}"/>
              </a:ext>
            </a:extLst>
          </p:cNvPr>
          <p:cNvSpPr txBox="1"/>
          <p:nvPr/>
        </p:nvSpPr>
        <p:spPr>
          <a:xfrm>
            <a:off x="6290733" y="1228397"/>
            <a:ext cx="5647267" cy="4401205"/>
          </a:xfrm>
          <a:prstGeom prst="rect">
            <a:avLst/>
          </a:prstGeom>
          <a:noFill/>
        </p:spPr>
        <p:txBody>
          <a:bodyPr wrap="square" rtlCol="0">
            <a:spAutoFit/>
          </a:bodyPr>
          <a:lstStyle/>
          <a:p>
            <a:r>
              <a:rPr lang="en-US" sz="2800" b="1" dirty="0">
                <a:solidFill>
                  <a:schemeClr val="bg1"/>
                </a:solidFill>
                <a:latin typeface="ADLaM Display" panose="020F0502020204030204" pitchFamily="2" charset="0"/>
                <a:ea typeface="ADLaM Display" panose="020F0502020204030204" pitchFamily="2" charset="0"/>
                <a:cs typeface="ADLaM Display" panose="020F0502020204030204" pitchFamily="2" charset="0"/>
              </a:rPr>
              <a:t>Introductions…</a:t>
            </a:r>
          </a:p>
          <a:p>
            <a:pPr marL="342900" indent="-342900">
              <a:buAutoNum type="arabicParenR"/>
            </a:pPr>
            <a:r>
              <a:rPr lang="en-US" sz="2800" b="1" dirty="0">
                <a:solidFill>
                  <a:schemeClr val="bg1"/>
                </a:solidFill>
                <a:latin typeface="ADLaM Display" panose="020F0502020204030204" pitchFamily="2" charset="0"/>
                <a:ea typeface="ADLaM Display" panose="020F0502020204030204" pitchFamily="2" charset="0"/>
                <a:cs typeface="ADLaM Display" panose="020F0502020204030204" pitchFamily="2" charset="0"/>
              </a:rPr>
              <a:t>Name</a:t>
            </a:r>
          </a:p>
          <a:p>
            <a:pPr marL="342900" indent="-342900">
              <a:buAutoNum type="arabicParenR"/>
            </a:pPr>
            <a:r>
              <a:rPr lang="en-US" sz="2800" b="1" dirty="0">
                <a:solidFill>
                  <a:schemeClr val="bg1"/>
                </a:solidFill>
                <a:latin typeface="ADLaM Display" panose="020F0502020204030204" pitchFamily="2" charset="0"/>
                <a:ea typeface="ADLaM Display" panose="020F0502020204030204" pitchFamily="2" charset="0"/>
                <a:cs typeface="ADLaM Display" panose="020F0502020204030204" pitchFamily="2" charset="0"/>
              </a:rPr>
              <a:t>Pronouns</a:t>
            </a:r>
          </a:p>
          <a:p>
            <a:pPr marL="342900" indent="-342900">
              <a:buAutoNum type="arabicParenR"/>
            </a:pPr>
            <a:r>
              <a:rPr lang="en-US" sz="2800" b="1" dirty="0">
                <a:solidFill>
                  <a:schemeClr val="bg1"/>
                </a:solidFill>
                <a:latin typeface="ADLaM Display" panose="020F0502020204030204" pitchFamily="2" charset="0"/>
                <a:ea typeface="ADLaM Display" panose="020F0502020204030204" pitchFamily="2" charset="0"/>
                <a:cs typeface="ADLaM Display" panose="020F0502020204030204" pitchFamily="2" charset="0"/>
              </a:rPr>
              <a:t>Area of study</a:t>
            </a:r>
          </a:p>
          <a:p>
            <a:pPr marL="342900" indent="-342900">
              <a:buAutoNum type="arabicParenR"/>
            </a:pPr>
            <a:r>
              <a:rPr lang="en-US" sz="2800" b="1" dirty="0">
                <a:solidFill>
                  <a:schemeClr val="bg1"/>
                </a:solidFill>
                <a:latin typeface="ADLaM Display" panose="020F0502020204030204" pitchFamily="2" charset="0"/>
                <a:ea typeface="ADLaM Display" panose="020F0502020204030204" pitchFamily="2" charset="0"/>
                <a:cs typeface="ADLaM Display" panose="020F0502020204030204" pitchFamily="2" charset="0"/>
              </a:rPr>
              <a:t>If money and time were no object, what would you be doing right now?</a:t>
            </a:r>
          </a:p>
          <a:p>
            <a:pPr marL="342900" indent="-342900">
              <a:buAutoNum type="arabicParenR"/>
            </a:pPr>
            <a:r>
              <a:rPr lang="en-US" sz="2800" b="1" dirty="0">
                <a:solidFill>
                  <a:schemeClr val="bg1"/>
                </a:solidFill>
                <a:latin typeface="ADLaM Display" panose="020F0502020204030204" pitchFamily="2" charset="0"/>
                <a:ea typeface="ADLaM Display" panose="020F0502020204030204" pitchFamily="2" charset="0"/>
                <a:cs typeface="ADLaM Display" panose="020F0502020204030204" pitchFamily="2" charset="0"/>
              </a:rPr>
              <a:t>What do you want to do at GSA meetings</a:t>
            </a:r>
          </a:p>
          <a:p>
            <a:pPr marL="342900" indent="-342900">
              <a:buAutoNum type="arabicParenR"/>
            </a:pPr>
            <a:endParaRPr lang="en-US" sz="2800" b="1" dirty="0">
              <a:solidFill>
                <a:schemeClr val="bg1"/>
              </a:solidFill>
            </a:endParaRPr>
          </a:p>
        </p:txBody>
      </p:sp>
    </p:spTree>
    <p:extLst>
      <p:ext uri="{BB962C8B-B14F-4D97-AF65-F5344CB8AC3E}">
        <p14:creationId xmlns:p14="http://schemas.microsoft.com/office/powerpoint/2010/main" val="135204947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426F7D2-98EB-47BB-2373-1D91BEDAB5EB}"/>
              </a:ext>
            </a:extLst>
          </p:cNvPr>
          <p:cNvSpPr/>
          <p:nvPr/>
        </p:nvSpPr>
        <p:spPr>
          <a:xfrm>
            <a:off x="418094" y="272374"/>
            <a:ext cx="4290093" cy="56284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6D6E615-7B3E-937D-87AD-56196A11811F}"/>
              </a:ext>
            </a:extLst>
          </p:cNvPr>
          <p:cNvSpPr>
            <a:spLocks noGrp="1"/>
          </p:cNvSpPr>
          <p:nvPr>
            <p:ph idx="1"/>
          </p:nvPr>
        </p:nvSpPr>
        <p:spPr/>
        <p:txBody>
          <a:bodyPr/>
          <a:lstStyle/>
          <a:p>
            <a:r>
              <a:rPr lang="en-US" sz="2400" dirty="0">
                <a:latin typeface="ADLaM Display" panose="02010000000000000000" pitchFamily="2" charset="0"/>
                <a:ea typeface="ADLaM Display" panose="02010000000000000000" pitchFamily="2" charset="0"/>
                <a:cs typeface="ADLaM Display" panose="02010000000000000000" pitchFamily="2" charset="0"/>
              </a:rPr>
              <a:t>Introductions</a:t>
            </a:r>
          </a:p>
          <a:p>
            <a:r>
              <a:rPr lang="en-US" sz="2400" dirty="0">
                <a:latin typeface="ADLaM Display" panose="02010000000000000000" pitchFamily="2" charset="0"/>
                <a:ea typeface="ADLaM Display" panose="02010000000000000000" pitchFamily="2" charset="0"/>
                <a:cs typeface="ADLaM Display" panose="02010000000000000000" pitchFamily="2" charset="0"/>
              </a:rPr>
              <a:t>Re-registration</a:t>
            </a:r>
          </a:p>
          <a:p>
            <a:r>
              <a:rPr lang="en-US" sz="2400" dirty="0">
                <a:latin typeface="ADLaM Display" panose="02010000000000000000" pitchFamily="2" charset="0"/>
                <a:ea typeface="ADLaM Display" panose="02010000000000000000" pitchFamily="2" charset="0"/>
                <a:cs typeface="ADLaM Display" panose="02010000000000000000" pitchFamily="2" charset="0"/>
              </a:rPr>
              <a:t>Campus Fun Day</a:t>
            </a:r>
          </a:p>
          <a:p>
            <a:r>
              <a:rPr lang="en-US" sz="2400" dirty="0">
                <a:latin typeface="ADLaM Display" panose="02010000000000000000" pitchFamily="2" charset="0"/>
                <a:ea typeface="ADLaM Display" panose="02010000000000000000" pitchFamily="2" charset="0"/>
                <a:cs typeface="ADLaM Display" panose="02010000000000000000" pitchFamily="2" charset="0"/>
              </a:rPr>
              <a:t>Other Tabling</a:t>
            </a:r>
          </a:p>
          <a:p>
            <a:r>
              <a:rPr lang="en-US" sz="2400" dirty="0">
                <a:latin typeface="ADLaM Display" panose="02010000000000000000" pitchFamily="2" charset="0"/>
                <a:ea typeface="ADLaM Display" panose="02010000000000000000" pitchFamily="2" charset="0"/>
                <a:cs typeface="ADLaM Display" panose="02010000000000000000" pitchFamily="2" charset="0"/>
              </a:rPr>
              <a:t>Trivia</a:t>
            </a:r>
          </a:p>
          <a:p>
            <a:r>
              <a:rPr lang="en-US" sz="2400" dirty="0">
                <a:latin typeface="ADLaM Display" panose="02010000000000000000" pitchFamily="2" charset="0"/>
                <a:ea typeface="ADLaM Display" panose="02010000000000000000" pitchFamily="2" charset="0"/>
                <a:cs typeface="ADLaM Display" panose="02010000000000000000" pitchFamily="2" charset="0"/>
              </a:rPr>
              <a:t>Making us some MONEY!</a:t>
            </a:r>
          </a:p>
          <a:p>
            <a:r>
              <a:rPr lang="en-US" sz="2400" dirty="0">
                <a:latin typeface="ADLaM Display" panose="02010000000000000000" pitchFamily="2" charset="0"/>
                <a:ea typeface="ADLaM Display" panose="02010000000000000000" pitchFamily="2" charset="0"/>
                <a:cs typeface="ADLaM Display" panose="02010000000000000000" pitchFamily="2" charset="0"/>
              </a:rPr>
              <a:t>Suggestion box</a:t>
            </a:r>
          </a:p>
        </p:txBody>
      </p:sp>
      <p:sp>
        <p:nvSpPr>
          <p:cNvPr id="2" name="Title 1">
            <a:extLst>
              <a:ext uri="{FF2B5EF4-FFF2-40B4-BE49-F238E27FC236}">
                <a16:creationId xmlns:a16="http://schemas.microsoft.com/office/drawing/2014/main" id="{0573301C-B37C-F6A5-1A76-2ECC3FD608F6}"/>
              </a:ext>
            </a:extLst>
          </p:cNvPr>
          <p:cNvSpPr>
            <a:spLocks noGrp="1"/>
          </p:cNvSpPr>
          <p:nvPr>
            <p:ph type="title"/>
          </p:nvPr>
        </p:nvSpPr>
        <p:spPr/>
        <p:txBody>
          <a:bodyPr/>
          <a:lstStyle/>
          <a:p>
            <a:r>
              <a:rPr lang="en-US" dirty="0">
                <a:latin typeface="ADLaM Display" panose="02010000000000000000" pitchFamily="2" charset="0"/>
                <a:ea typeface="ADLaM Display" panose="02010000000000000000" pitchFamily="2" charset="0"/>
                <a:cs typeface="ADLaM Display" panose="02010000000000000000" pitchFamily="2" charset="0"/>
              </a:rPr>
              <a:t>Agenda</a:t>
            </a:r>
          </a:p>
        </p:txBody>
      </p:sp>
    </p:spTree>
    <p:extLst>
      <p:ext uri="{BB962C8B-B14F-4D97-AF65-F5344CB8AC3E}">
        <p14:creationId xmlns:p14="http://schemas.microsoft.com/office/powerpoint/2010/main" val="1778084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FC8C066-6998-8738-2728-2D5990A49707}"/>
              </a:ext>
            </a:extLst>
          </p:cNvPr>
          <p:cNvSpPr/>
          <p:nvPr/>
        </p:nvSpPr>
        <p:spPr>
          <a:xfrm>
            <a:off x="5301574" y="2034413"/>
            <a:ext cx="6890426" cy="347277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Rectangle 4">
            <a:extLst>
              <a:ext uri="{FF2B5EF4-FFF2-40B4-BE49-F238E27FC236}">
                <a16:creationId xmlns:a16="http://schemas.microsoft.com/office/drawing/2014/main" id="{F0F561CD-B293-7F4E-0EA0-56CE1B9D407D}"/>
              </a:ext>
            </a:extLst>
          </p:cNvPr>
          <p:cNvSpPr/>
          <p:nvPr/>
        </p:nvSpPr>
        <p:spPr>
          <a:xfrm>
            <a:off x="758757" y="729574"/>
            <a:ext cx="4367720" cy="119650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F1A6BAB6-D75A-2208-8BED-03BEB973D418}"/>
              </a:ext>
            </a:extLst>
          </p:cNvPr>
          <p:cNvSpPr>
            <a:spLocks noGrp="1"/>
          </p:cNvSpPr>
          <p:nvPr>
            <p:ph type="title"/>
          </p:nvPr>
        </p:nvSpPr>
        <p:spPr>
          <a:xfrm>
            <a:off x="904478" y="902155"/>
            <a:ext cx="10653578" cy="1132258"/>
          </a:xfrm>
        </p:spPr>
        <p:txBody>
          <a:bodyPr/>
          <a:lstStyle/>
          <a:p>
            <a:r>
              <a:rPr lang="en-US" sz="4400" dirty="0">
                <a:latin typeface="ADLaM Display" panose="02010000000000000000" pitchFamily="2" charset="0"/>
                <a:ea typeface="ADLaM Display" panose="02010000000000000000" pitchFamily="2" charset="0"/>
                <a:cs typeface="ADLaM Display" panose="02010000000000000000" pitchFamily="2" charset="0"/>
              </a:rPr>
              <a:t>Re-registration</a:t>
            </a:r>
            <a:r>
              <a:rPr lang="en-US" dirty="0">
                <a:latin typeface="ADLaM Display" panose="02010000000000000000" pitchFamily="2" charset="0"/>
                <a:ea typeface="ADLaM Display" panose="02010000000000000000" pitchFamily="2" charset="0"/>
                <a:cs typeface="ADLaM Display" panose="02010000000000000000" pitchFamily="2" charset="0"/>
              </a:rPr>
              <a:t> </a:t>
            </a:r>
          </a:p>
        </p:txBody>
      </p:sp>
      <p:sp>
        <p:nvSpPr>
          <p:cNvPr id="3" name="Content Placeholder 2">
            <a:extLst>
              <a:ext uri="{FF2B5EF4-FFF2-40B4-BE49-F238E27FC236}">
                <a16:creationId xmlns:a16="http://schemas.microsoft.com/office/drawing/2014/main" id="{EA3341B6-4324-807D-7D77-AD3FEEE98124}"/>
              </a:ext>
            </a:extLst>
          </p:cNvPr>
          <p:cNvSpPr>
            <a:spLocks noGrp="1"/>
          </p:cNvSpPr>
          <p:nvPr>
            <p:ph idx="1"/>
          </p:nvPr>
        </p:nvSpPr>
        <p:spPr>
          <a:xfrm>
            <a:off x="5554298" y="2698026"/>
            <a:ext cx="10653579" cy="4593828"/>
          </a:xfrm>
        </p:spPr>
        <p:txBody>
          <a:bodyPr/>
          <a:lstStyle/>
          <a:p>
            <a:r>
              <a:rPr lang="en-US" sz="2800" dirty="0">
                <a:latin typeface="ADLaM Display" panose="02010000000000000000" pitchFamily="2" charset="0"/>
                <a:ea typeface="ADLaM Display" panose="02010000000000000000" pitchFamily="2" charset="0"/>
                <a:cs typeface="ADLaM Display" panose="02010000000000000000" pitchFamily="2" charset="0"/>
              </a:rPr>
              <a:t>Officers</a:t>
            </a:r>
          </a:p>
          <a:p>
            <a:r>
              <a:rPr lang="en-US" sz="2800" dirty="0">
                <a:latin typeface="ADLaM Display" panose="02010000000000000000" pitchFamily="2" charset="0"/>
                <a:ea typeface="ADLaM Display" panose="02010000000000000000" pitchFamily="2" charset="0"/>
                <a:cs typeface="ADLaM Display" panose="02010000000000000000" pitchFamily="2" charset="0"/>
              </a:rPr>
              <a:t>Members</a:t>
            </a:r>
          </a:p>
          <a:p>
            <a:r>
              <a:rPr lang="en-US" sz="2800" dirty="0">
                <a:latin typeface="ADLaM Display" panose="02010000000000000000" pitchFamily="2" charset="0"/>
                <a:ea typeface="ADLaM Display" panose="02010000000000000000" pitchFamily="2" charset="0"/>
                <a:cs typeface="ADLaM Display" panose="02010000000000000000" pitchFamily="2" charset="0"/>
              </a:rPr>
              <a:t>Updating membership</a:t>
            </a:r>
          </a:p>
          <a:p>
            <a:endParaRPr lang="en-US" dirty="0"/>
          </a:p>
        </p:txBody>
      </p:sp>
    </p:spTree>
    <p:extLst>
      <p:ext uri="{BB962C8B-B14F-4D97-AF65-F5344CB8AC3E}">
        <p14:creationId xmlns:p14="http://schemas.microsoft.com/office/powerpoint/2010/main" val="1624272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15194E7-26AF-44C7-0F61-490424370271}"/>
              </a:ext>
            </a:extLst>
          </p:cNvPr>
          <p:cNvSpPr/>
          <p:nvPr/>
        </p:nvSpPr>
        <p:spPr>
          <a:xfrm>
            <a:off x="418094" y="340468"/>
            <a:ext cx="5087762" cy="115132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7F23417F-30FB-5261-9DB3-A373AADB56FB}"/>
              </a:ext>
            </a:extLst>
          </p:cNvPr>
          <p:cNvSpPr>
            <a:spLocks noGrp="1"/>
          </p:cNvSpPr>
          <p:nvPr>
            <p:ph type="title"/>
          </p:nvPr>
        </p:nvSpPr>
        <p:spPr/>
        <p:txBody>
          <a:bodyPr>
            <a:normAutofit/>
          </a:bodyPr>
          <a:lstStyle/>
          <a:p>
            <a:r>
              <a:rPr lang="en-US" sz="4400" dirty="0">
                <a:latin typeface="ADLaM Display" panose="02010000000000000000" pitchFamily="2" charset="0"/>
                <a:ea typeface="ADLaM Display" panose="02010000000000000000" pitchFamily="2" charset="0"/>
                <a:cs typeface="ADLaM Display" panose="02010000000000000000" pitchFamily="2" charset="0"/>
              </a:rPr>
              <a:t>Campus Fun Day</a:t>
            </a:r>
          </a:p>
        </p:txBody>
      </p:sp>
      <p:sp>
        <p:nvSpPr>
          <p:cNvPr id="5" name="Rectangle 4">
            <a:extLst>
              <a:ext uri="{FF2B5EF4-FFF2-40B4-BE49-F238E27FC236}">
                <a16:creationId xmlns:a16="http://schemas.microsoft.com/office/drawing/2014/main" id="{D0E735DE-C074-9FA5-8133-EB5695BFFC5C}"/>
              </a:ext>
            </a:extLst>
          </p:cNvPr>
          <p:cNvSpPr/>
          <p:nvPr/>
        </p:nvSpPr>
        <p:spPr>
          <a:xfrm>
            <a:off x="5168630" y="2295728"/>
            <a:ext cx="7023370" cy="226654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BD342D4-47B7-27D2-22A6-0CEBF9D7EEA5}"/>
              </a:ext>
            </a:extLst>
          </p:cNvPr>
          <p:cNvSpPr>
            <a:spLocks noGrp="1"/>
          </p:cNvSpPr>
          <p:nvPr>
            <p:ph idx="1"/>
          </p:nvPr>
        </p:nvSpPr>
        <p:spPr>
          <a:xfrm>
            <a:off x="5491167" y="2503473"/>
            <a:ext cx="10653579" cy="4593828"/>
          </a:xfrm>
        </p:spPr>
        <p:txBody>
          <a:bodyPr>
            <a:normAutofit/>
          </a:bodyPr>
          <a:lstStyle/>
          <a:p>
            <a:r>
              <a:rPr lang="en-US" sz="2800" dirty="0">
                <a:latin typeface="ADLaM Display" panose="02010000000000000000" pitchFamily="2" charset="0"/>
                <a:ea typeface="ADLaM Display" panose="02010000000000000000" pitchFamily="2" charset="0"/>
                <a:cs typeface="ADLaM Display" panose="02010000000000000000" pitchFamily="2" charset="0"/>
              </a:rPr>
              <a:t>Tuesday September 16</a:t>
            </a:r>
            <a:r>
              <a:rPr lang="en-US" sz="2800" baseline="30000" dirty="0">
                <a:latin typeface="ADLaM Display" panose="02010000000000000000" pitchFamily="2" charset="0"/>
                <a:ea typeface="ADLaM Display" panose="02010000000000000000" pitchFamily="2" charset="0"/>
                <a:cs typeface="ADLaM Display" panose="02010000000000000000" pitchFamily="2" charset="0"/>
              </a:rPr>
              <a:t>th</a:t>
            </a:r>
            <a:endParaRPr lang="en-US" sz="2800" dirty="0">
              <a:latin typeface="ADLaM Display" panose="02010000000000000000" pitchFamily="2" charset="0"/>
              <a:ea typeface="ADLaM Display" panose="02010000000000000000" pitchFamily="2" charset="0"/>
              <a:cs typeface="ADLaM Display" panose="02010000000000000000" pitchFamily="2" charset="0"/>
            </a:endParaRPr>
          </a:p>
          <a:p>
            <a:r>
              <a:rPr lang="en-US" sz="2800" dirty="0">
                <a:latin typeface="ADLaM Display" panose="02010000000000000000" pitchFamily="2" charset="0"/>
                <a:ea typeface="ADLaM Display" panose="02010000000000000000" pitchFamily="2" charset="0"/>
                <a:cs typeface="ADLaM Display" panose="02010000000000000000" pitchFamily="2" charset="0"/>
              </a:rPr>
              <a:t>11am-1pm</a:t>
            </a:r>
          </a:p>
          <a:p>
            <a:r>
              <a:rPr lang="en-US" sz="2800" dirty="0">
                <a:latin typeface="ADLaM Display" panose="02010000000000000000" pitchFamily="2" charset="0"/>
                <a:ea typeface="ADLaM Display" panose="02010000000000000000" pitchFamily="2" charset="0"/>
                <a:cs typeface="ADLaM Display" panose="02010000000000000000" pitchFamily="2" charset="0"/>
              </a:rPr>
              <a:t>Outside of Health Building</a:t>
            </a:r>
          </a:p>
          <a:p>
            <a:pPr marL="0" indent="0">
              <a:buNone/>
            </a:pPr>
            <a:endParaRPr lang="en-US" sz="2800" dirty="0">
              <a:latin typeface="ADLaM Display" panose="02010000000000000000" pitchFamily="2" charset="0"/>
              <a:ea typeface="ADLaM Display" panose="02010000000000000000" pitchFamily="2" charset="0"/>
              <a:cs typeface="ADLaM Display" panose="02010000000000000000" pitchFamily="2" charset="0"/>
            </a:endParaRPr>
          </a:p>
        </p:txBody>
      </p:sp>
    </p:spTree>
    <p:extLst>
      <p:ext uri="{BB962C8B-B14F-4D97-AF65-F5344CB8AC3E}">
        <p14:creationId xmlns:p14="http://schemas.microsoft.com/office/powerpoint/2010/main" val="359528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EEC74B5-4C96-942B-2560-32EAB432C830}"/>
              </a:ext>
            </a:extLst>
          </p:cNvPr>
          <p:cNvSpPr/>
          <p:nvPr/>
        </p:nvSpPr>
        <p:spPr>
          <a:xfrm>
            <a:off x="612647" y="548640"/>
            <a:ext cx="5875702" cy="103696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0AF8142A-3CA1-F45C-70B1-B0C54564478B}"/>
              </a:ext>
            </a:extLst>
          </p:cNvPr>
          <p:cNvSpPr>
            <a:spLocks noGrp="1"/>
          </p:cNvSpPr>
          <p:nvPr>
            <p:ph type="title"/>
          </p:nvPr>
        </p:nvSpPr>
        <p:spPr>
          <a:xfrm>
            <a:off x="1538422" y="766560"/>
            <a:ext cx="10653578" cy="1132258"/>
          </a:xfrm>
        </p:spPr>
        <p:txBody>
          <a:bodyPr/>
          <a:lstStyle/>
          <a:p>
            <a:r>
              <a:rPr lang="en-US" dirty="0">
                <a:latin typeface="ADLaM Display" panose="02010000000000000000" pitchFamily="2" charset="0"/>
                <a:ea typeface="ADLaM Display" panose="02010000000000000000" pitchFamily="2" charset="0"/>
                <a:cs typeface="ADLaM Display" panose="02010000000000000000" pitchFamily="2" charset="0"/>
              </a:rPr>
              <a:t>Other Tabling</a:t>
            </a:r>
          </a:p>
        </p:txBody>
      </p:sp>
      <p:sp>
        <p:nvSpPr>
          <p:cNvPr id="5" name="Rectangle 4">
            <a:extLst>
              <a:ext uri="{FF2B5EF4-FFF2-40B4-BE49-F238E27FC236}">
                <a16:creationId xmlns:a16="http://schemas.microsoft.com/office/drawing/2014/main" id="{6F470A13-DA5A-A5C9-AE1B-9573EBCD86D1}"/>
              </a:ext>
            </a:extLst>
          </p:cNvPr>
          <p:cNvSpPr/>
          <p:nvPr/>
        </p:nvSpPr>
        <p:spPr>
          <a:xfrm>
            <a:off x="5389123" y="2315183"/>
            <a:ext cx="6802877" cy="399417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8E252F3-6A21-2E1A-5FD7-7BD354B2C108}"/>
              </a:ext>
            </a:extLst>
          </p:cNvPr>
          <p:cNvSpPr>
            <a:spLocks noGrp="1"/>
          </p:cNvSpPr>
          <p:nvPr>
            <p:ph idx="1"/>
          </p:nvPr>
        </p:nvSpPr>
        <p:spPr>
          <a:xfrm>
            <a:off x="5495932" y="2698026"/>
            <a:ext cx="10653579" cy="4593828"/>
          </a:xfrm>
        </p:spPr>
        <p:txBody>
          <a:bodyPr/>
          <a:lstStyle/>
          <a:p>
            <a:r>
              <a:rPr lang="en-US" dirty="0">
                <a:latin typeface="ADLaM Display" panose="02010000000000000000" pitchFamily="2" charset="0"/>
                <a:ea typeface="ADLaM Display" panose="02010000000000000000" pitchFamily="2" charset="0"/>
                <a:cs typeface="ADLaM Display" panose="02010000000000000000" pitchFamily="2" charset="0"/>
              </a:rPr>
              <a:t>Want to get the word out about our club?!?!?</a:t>
            </a:r>
          </a:p>
          <a:p>
            <a:r>
              <a:rPr lang="en-US" dirty="0">
                <a:latin typeface="ADLaM Display" panose="02010000000000000000" pitchFamily="2" charset="0"/>
                <a:ea typeface="ADLaM Display" panose="02010000000000000000" pitchFamily="2" charset="0"/>
                <a:cs typeface="ADLaM Display" panose="02010000000000000000" pitchFamily="2" charset="0"/>
              </a:rPr>
              <a:t>We can table in the cafeteria </a:t>
            </a:r>
          </a:p>
          <a:p>
            <a:r>
              <a:rPr lang="en-US" dirty="0">
                <a:latin typeface="ADLaM Display" panose="02010000000000000000" pitchFamily="2" charset="0"/>
                <a:ea typeface="ADLaM Display" panose="02010000000000000000" pitchFamily="2" charset="0"/>
                <a:cs typeface="ADLaM Display" panose="02010000000000000000" pitchFamily="2" charset="0"/>
              </a:rPr>
              <a:t>Supplies</a:t>
            </a:r>
          </a:p>
          <a:p>
            <a:r>
              <a:rPr lang="en-US" dirty="0">
                <a:latin typeface="ADLaM Display" panose="02010000000000000000" pitchFamily="2" charset="0"/>
                <a:ea typeface="ADLaM Display" panose="02010000000000000000" pitchFamily="2" charset="0"/>
                <a:cs typeface="ADLaM Display" panose="02010000000000000000" pitchFamily="2" charset="0"/>
              </a:rPr>
              <a:t>People hours</a:t>
            </a:r>
          </a:p>
          <a:p>
            <a:r>
              <a:rPr lang="en-US" dirty="0">
                <a:latin typeface="ADLaM Display" panose="02010000000000000000" pitchFamily="2" charset="0"/>
                <a:ea typeface="ADLaM Display" panose="02010000000000000000" pitchFamily="2" charset="0"/>
                <a:cs typeface="ADLaM Display" panose="02010000000000000000" pitchFamily="2" charset="0"/>
              </a:rPr>
              <a:t>Talking points</a:t>
            </a:r>
          </a:p>
          <a:p>
            <a:endParaRPr lang="en-US" dirty="0"/>
          </a:p>
        </p:txBody>
      </p:sp>
    </p:spTree>
    <p:extLst>
      <p:ext uri="{BB962C8B-B14F-4D97-AF65-F5344CB8AC3E}">
        <p14:creationId xmlns:p14="http://schemas.microsoft.com/office/powerpoint/2010/main" val="727617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6D07598-4EC2-D409-98D0-E2F51AFFAECC}"/>
              </a:ext>
            </a:extLst>
          </p:cNvPr>
          <p:cNvSpPr/>
          <p:nvPr/>
        </p:nvSpPr>
        <p:spPr>
          <a:xfrm>
            <a:off x="612648" y="344530"/>
            <a:ext cx="7101386" cy="113225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65F2E739-037D-DF92-C107-E95823F6708B}"/>
              </a:ext>
            </a:extLst>
          </p:cNvPr>
          <p:cNvSpPr>
            <a:spLocks noGrp="1"/>
          </p:cNvSpPr>
          <p:nvPr>
            <p:ph type="title"/>
          </p:nvPr>
        </p:nvSpPr>
        <p:spPr/>
        <p:txBody>
          <a:bodyPr/>
          <a:lstStyle/>
          <a:p>
            <a:r>
              <a:rPr lang="en-US" dirty="0">
                <a:latin typeface="ADLaM Display" panose="02010000000000000000" pitchFamily="2" charset="0"/>
                <a:ea typeface="ADLaM Display" panose="02010000000000000000" pitchFamily="2" charset="0"/>
                <a:cs typeface="ADLaM Display" panose="02010000000000000000" pitchFamily="2" charset="0"/>
              </a:rPr>
              <a:t>Did you know… LGBT or GLBT?</a:t>
            </a:r>
          </a:p>
        </p:txBody>
      </p:sp>
      <p:sp>
        <p:nvSpPr>
          <p:cNvPr id="5" name="Rectangle 4">
            <a:extLst>
              <a:ext uri="{FF2B5EF4-FFF2-40B4-BE49-F238E27FC236}">
                <a16:creationId xmlns:a16="http://schemas.microsoft.com/office/drawing/2014/main" id="{931D68B2-4BB0-E370-66B2-3B0B0203C7DC}"/>
              </a:ext>
            </a:extLst>
          </p:cNvPr>
          <p:cNvSpPr/>
          <p:nvPr/>
        </p:nvSpPr>
        <p:spPr>
          <a:xfrm>
            <a:off x="4046707" y="2013626"/>
            <a:ext cx="8145294" cy="370623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TextBox 2">
            <a:extLst>
              <a:ext uri="{FF2B5EF4-FFF2-40B4-BE49-F238E27FC236}">
                <a16:creationId xmlns:a16="http://schemas.microsoft.com/office/drawing/2014/main" id="{48ED16A9-E6CF-EB50-EFE1-9F479600D61A}"/>
              </a:ext>
            </a:extLst>
          </p:cNvPr>
          <p:cNvSpPr txBox="1"/>
          <p:nvPr/>
        </p:nvSpPr>
        <p:spPr>
          <a:xfrm>
            <a:off x="4328809" y="2505369"/>
            <a:ext cx="7393021" cy="2677656"/>
          </a:xfrm>
          <a:prstGeom prst="rect">
            <a:avLst/>
          </a:prstGeom>
          <a:noFill/>
        </p:spPr>
        <p:txBody>
          <a:bodyPr wrap="square" rtlCol="0">
            <a:spAutoFit/>
          </a:bodyPr>
          <a:lstStyle/>
          <a:p>
            <a:r>
              <a:rPr lang="en-US" sz="2400" dirty="0">
                <a:latin typeface="ADLaM Display" panose="02010000000000000000" pitchFamily="2" charset="0"/>
                <a:ea typeface="ADLaM Display" panose="02010000000000000000" pitchFamily="2" charset="0"/>
                <a:cs typeface="ADLaM Display" panose="02010000000000000000" pitchFamily="2" charset="0"/>
              </a:rPr>
              <a:t>Did you know that it was originally GLBT? After the community fell into the AIDS crisis members decided that it was important to highlight the amazing things that Lesbians did to support those suffering with the horrific illness and moved them to the front of the line for working the front lines.</a:t>
            </a:r>
          </a:p>
        </p:txBody>
      </p:sp>
    </p:spTree>
    <p:extLst>
      <p:ext uri="{BB962C8B-B14F-4D97-AF65-F5344CB8AC3E}">
        <p14:creationId xmlns:p14="http://schemas.microsoft.com/office/powerpoint/2010/main" val="3345769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96E58C5-FFFB-5C1C-52B0-EA98D449E721}"/>
              </a:ext>
            </a:extLst>
          </p:cNvPr>
          <p:cNvSpPr/>
          <p:nvPr/>
        </p:nvSpPr>
        <p:spPr>
          <a:xfrm>
            <a:off x="612648" y="548640"/>
            <a:ext cx="11579352" cy="596222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494E2A0-A933-9136-FC27-9B26EBF73902}"/>
              </a:ext>
            </a:extLst>
          </p:cNvPr>
          <p:cNvSpPr>
            <a:spLocks noGrp="1"/>
          </p:cNvSpPr>
          <p:nvPr>
            <p:ph idx="1"/>
          </p:nvPr>
        </p:nvSpPr>
        <p:spPr>
          <a:xfrm>
            <a:off x="612648" y="1430868"/>
            <a:ext cx="10653578" cy="5079999"/>
          </a:xfrm>
        </p:spPr>
        <p:txBody>
          <a:bodyPr numCol="2">
            <a:normAutofit/>
          </a:bodyPr>
          <a:lstStyle/>
          <a:p>
            <a:pPr marL="0" indent="0">
              <a:buNone/>
            </a:pPr>
            <a:r>
              <a:rPr lang="en-US" sz="1600" dirty="0"/>
              <a:t>1st Level  (complete 4) +$100 </a:t>
            </a:r>
          </a:p>
          <a:p>
            <a:r>
              <a:rPr lang="en-US" sz="1600" dirty="0"/>
              <a:t>CORE: (complete all)  </a:t>
            </a:r>
          </a:p>
          <a:p>
            <a:r>
              <a:rPr lang="en-US" sz="1600" dirty="0"/>
              <a:t>Send an email</a:t>
            </a:r>
          </a:p>
          <a:p>
            <a:r>
              <a:rPr lang="en-US" sz="1600" dirty="0"/>
              <a:t> Host an event &amp; post on calendar in </a:t>
            </a:r>
            <a:r>
              <a:rPr lang="en-US" sz="1600" dirty="0" err="1"/>
              <a:t>WolfPack</a:t>
            </a:r>
            <a:r>
              <a:rPr lang="en-US" sz="1600" dirty="0"/>
              <a:t> Connect </a:t>
            </a:r>
          </a:p>
          <a:p>
            <a:r>
              <a:rPr lang="en-US" sz="1600" dirty="0"/>
              <a:t> Track attendance by checking students in at an event</a:t>
            </a:r>
          </a:p>
          <a:p>
            <a:r>
              <a:rPr lang="en-US" sz="1600" dirty="0"/>
              <a:t>  ELECTIVE: (complete 1)  </a:t>
            </a:r>
          </a:p>
          <a:p>
            <a:r>
              <a:rPr lang="en-US" sz="1600" dirty="0"/>
              <a:t>Co-host an event &amp; have registrations</a:t>
            </a:r>
          </a:p>
          <a:p>
            <a:r>
              <a:rPr lang="en-US" sz="1600" dirty="0"/>
              <a:t>  Attend </a:t>
            </a:r>
            <a:r>
              <a:rPr lang="en-US" sz="1600" dirty="0" err="1"/>
              <a:t>WolfPack</a:t>
            </a:r>
            <a:r>
              <a:rPr lang="en-US" sz="1600" dirty="0"/>
              <a:t> Connect Training (2x)  </a:t>
            </a:r>
          </a:p>
          <a:p>
            <a:r>
              <a:rPr lang="en-US" sz="1600" dirty="0"/>
              <a:t>Attend Club Officer Orientation &amp; complete a quiz (2x) </a:t>
            </a:r>
          </a:p>
          <a:p>
            <a:r>
              <a:rPr lang="en-US" sz="1600" dirty="0"/>
              <a:t> Post news on your club website  </a:t>
            </a:r>
          </a:p>
          <a:p>
            <a:r>
              <a:rPr lang="en-US" sz="1600" dirty="0"/>
              <a:t>2nd Level  (complete 4)+$200</a:t>
            </a:r>
          </a:p>
          <a:p>
            <a:r>
              <a:rPr lang="en-US" sz="1600" dirty="0"/>
              <a:t> CORE: (complete all)</a:t>
            </a:r>
          </a:p>
          <a:p>
            <a:r>
              <a:rPr lang="en-US" sz="1600" dirty="0"/>
              <a:t>  Two officers participate in a club officer workshop &amp; complete the officer reflection form  </a:t>
            </a:r>
          </a:p>
          <a:p>
            <a:r>
              <a:rPr lang="en-US" sz="1600" dirty="0"/>
              <a:t>Table at an ELT Sponsored Event (Campus Fun Day OR Involvement Fair) &amp; complete the post-tabling reflection form</a:t>
            </a:r>
          </a:p>
          <a:p>
            <a:r>
              <a:rPr lang="en-US" sz="1600" dirty="0"/>
              <a:t>  Submit club goals to ELT through a form </a:t>
            </a:r>
          </a:p>
          <a:p>
            <a:r>
              <a:rPr lang="en-US" sz="1600" dirty="0"/>
              <a:t> ELECTIVE: (complete 1)  Attend </a:t>
            </a:r>
            <a:r>
              <a:rPr lang="en-US" sz="1600" dirty="0" err="1"/>
              <a:t>WolfPack</a:t>
            </a:r>
            <a:r>
              <a:rPr lang="en-US" sz="1600" dirty="0"/>
              <a:t> Connect Training (2x) </a:t>
            </a:r>
          </a:p>
          <a:p>
            <a:r>
              <a:rPr lang="en-US" sz="1600" dirty="0"/>
              <a:t> Complete &amp; Pass </a:t>
            </a:r>
            <a:r>
              <a:rPr lang="en-US" sz="1600" dirty="0" err="1"/>
              <a:t>WolfPack</a:t>
            </a:r>
            <a:r>
              <a:rPr lang="en-US" sz="1600" dirty="0"/>
              <a:t> Connect Quiz  </a:t>
            </a:r>
          </a:p>
          <a:p>
            <a:r>
              <a:rPr lang="en-US" sz="1600" dirty="0"/>
              <a:t>Create a Club Survey or form &amp; receive submissions </a:t>
            </a:r>
          </a:p>
        </p:txBody>
      </p:sp>
      <p:sp>
        <p:nvSpPr>
          <p:cNvPr id="2" name="Title 1">
            <a:extLst>
              <a:ext uri="{FF2B5EF4-FFF2-40B4-BE49-F238E27FC236}">
                <a16:creationId xmlns:a16="http://schemas.microsoft.com/office/drawing/2014/main" id="{187F03B9-090C-41BC-7071-7E5ABE3BAD16}"/>
              </a:ext>
            </a:extLst>
          </p:cNvPr>
          <p:cNvSpPr>
            <a:spLocks noGrp="1"/>
          </p:cNvSpPr>
          <p:nvPr>
            <p:ph type="title"/>
          </p:nvPr>
        </p:nvSpPr>
        <p:spPr/>
        <p:txBody>
          <a:bodyPr>
            <a:normAutofit fontScale="90000"/>
          </a:bodyPr>
          <a:lstStyle/>
          <a:p>
            <a:r>
              <a:rPr lang="en-US" dirty="0">
                <a:latin typeface="ADLaM Display" panose="02010000000000000000" pitchFamily="2" charset="0"/>
                <a:ea typeface="ADLaM Display" panose="02010000000000000000" pitchFamily="2" charset="0"/>
                <a:cs typeface="ADLaM Display" panose="02010000000000000000" pitchFamily="2" charset="0"/>
              </a:rPr>
              <a:t>Making us some money…</a:t>
            </a:r>
            <a:br>
              <a:rPr lang="en-US" dirty="0">
                <a:latin typeface="ADLaM Display" panose="02010000000000000000" pitchFamily="2" charset="0"/>
                <a:ea typeface="ADLaM Display" panose="02010000000000000000" pitchFamily="2" charset="0"/>
                <a:cs typeface="ADLaM Display" panose="02010000000000000000" pitchFamily="2" charset="0"/>
              </a:rPr>
            </a:br>
            <a:r>
              <a:rPr lang="en-US" sz="2200" dirty="0">
                <a:latin typeface="ADLaM Display" panose="02010000000000000000" pitchFamily="2" charset="0"/>
                <a:ea typeface="ADLaM Display" panose="02010000000000000000" pitchFamily="2" charset="0"/>
                <a:cs typeface="ADLaM Display" panose="02010000000000000000" pitchFamily="2" charset="0"/>
              </a:rPr>
              <a:t> *Complete Club Re-registration* Then…</a:t>
            </a:r>
            <a:br>
              <a:rPr lang="en-US" dirty="0"/>
            </a:br>
            <a:endParaRPr lang="en-US" dirty="0">
              <a:latin typeface="ADLaM Display" panose="02010000000000000000" pitchFamily="2" charset="0"/>
              <a:ea typeface="ADLaM Display" panose="02010000000000000000" pitchFamily="2" charset="0"/>
              <a:cs typeface="ADLaM Display" panose="02010000000000000000" pitchFamily="2" charset="0"/>
            </a:endParaRPr>
          </a:p>
        </p:txBody>
      </p:sp>
    </p:spTree>
    <p:extLst>
      <p:ext uri="{BB962C8B-B14F-4D97-AF65-F5344CB8AC3E}">
        <p14:creationId xmlns:p14="http://schemas.microsoft.com/office/powerpoint/2010/main" val="3125106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90D841C-597D-353B-5FD2-ED1E12B2767F}"/>
              </a:ext>
            </a:extLst>
          </p:cNvPr>
          <p:cNvSpPr/>
          <p:nvPr/>
        </p:nvSpPr>
        <p:spPr>
          <a:xfrm>
            <a:off x="700391" y="632298"/>
            <a:ext cx="11491609" cy="522375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31450CB8-43E1-F9D4-AF0A-A1A719D9F700}"/>
              </a:ext>
            </a:extLst>
          </p:cNvPr>
          <p:cNvSpPr>
            <a:spLocks noGrp="1"/>
          </p:cNvSpPr>
          <p:nvPr>
            <p:ph type="title"/>
          </p:nvPr>
        </p:nvSpPr>
        <p:spPr>
          <a:xfrm>
            <a:off x="1119406" y="1001949"/>
            <a:ext cx="10653578" cy="1132258"/>
          </a:xfrm>
        </p:spPr>
        <p:txBody>
          <a:bodyPr>
            <a:normAutofit/>
          </a:bodyPr>
          <a:lstStyle/>
          <a:p>
            <a:r>
              <a:rPr lang="en-US" sz="4400" dirty="0">
                <a:latin typeface="ADLaM Display" panose="02010000000000000000" pitchFamily="2" charset="0"/>
                <a:ea typeface="ADLaM Display" panose="02010000000000000000" pitchFamily="2" charset="0"/>
                <a:cs typeface="ADLaM Display" panose="02010000000000000000" pitchFamily="2" charset="0"/>
              </a:rPr>
              <a:t>Suggestion Box</a:t>
            </a:r>
          </a:p>
        </p:txBody>
      </p:sp>
      <p:sp>
        <p:nvSpPr>
          <p:cNvPr id="3" name="TextBox 2">
            <a:extLst>
              <a:ext uri="{FF2B5EF4-FFF2-40B4-BE49-F238E27FC236}">
                <a16:creationId xmlns:a16="http://schemas.microsoft.com/office/drawing/2014/main" id="{E65D43CC-225A-FD28-AD51-57BC63246329}"/>
              </a:ext>
            </a:extLst>
          </p:cNvPr>
          <p:cNvSpPr txBox="1"/>
          <p:nvPr/>
        </p:nvSpPr>
        <p:spPr>
          <a:xfrm>
            <a:off x="2201333" y="3259668"/>
            <a:ext cx="7789334" cy="523220"/>
          </a:xfrm>
          <a:prstGeom prst="rect">
            <a:avLst/>
          </a:prstGeom>
          <a:noFill/>
        </p:spPr>
        <p:txBody>
          <a:bodyPr wrap="square" rtlCol="0">
            <a:spAutoFit/>
          </a:bodyPr>
          <a:lstStyle/>
          <a:p>
            <a:r>
              <a:rPr lang="en-US" sz="2800" dirty="0"/>
              <a:t>https://www.surveymonkey.com/r/8CJL7RZ</a:t>
            </a:r>
          </a:p>
        </p:txBody>
      </p:sp>
    </p:spTree>
    <p:extLst>
      <p:ext uri="{BB962C8B-B14F-4D97-AF65-F5344CB8AC3E}">
        <p14:creationId xmlns:p14="http://schemas.microsoft.com/office/powerpoint/2010/main" val="202368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2829222-2D57-5BAF-0350-1E8438ECED67}"/>
              </a:ext>
            </a:extLst>
          </p:cNvPr>
          <p:cNvSpPr/>
          <p:nvPr/>
        </p:nvSpPr>
        <p:spPr>
          <a:xfrm>
            <a:off x="485192" y="261257"/>
            <a:ext cx="4655975" cy="133427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E35325C4-341F-0A87-CCB4-B29760514488}"/>
              </a:ext>
            </a:extLst>
          </p:cNvPr>
          <p:cNvSpPr>
            <a:spLocks noGrp="1"/>
          </p:cNvSpPr>
          <p:nvPr>
            <p:ph type="title"/>
          </p:nvPr>
        </p:nvSpPr>
        <p:spPr/>
        <p:txBody>
          <a:bodyPr>
            <a:normAutofit/>
          </a:bodyPr>
          <a:lstStyle/>
          <a:p>
            <a:r>
              <a:rPr lang="en-US" sz="5400" dirty="0">
                <a:latin typeface="ADLaM Display" panose="02010000000000000000" pitchFamily="2" charset="0"/>
                <a:ea typeface="ADLaM Display" panose="02010000000000000000" pitchFamily="2" charset="0"/>
                <a:cs typeface="ADLaM Display" panose="02010000000000000000" pitchFamily="2" charset="0"/>
              </a:rPr>
              <a:t>Contact info</a:t>
            </a:r>
          </a:p>
        </p:txBody>
      </p:sp>
      <p:sp>
        <p:nvSpPr>
          <p:cNvPr id="4" name="Rectangle 3">
            <a:extLst>
              <a:ext uri="{FF2B5EF4-FFF2-40B4-BE49-F238E27FC236}">
                <a16:creationId xmlns:a16="http://schemas.microsoft.com/office/drawing/2014/main" id="{6153F83C-6F50-2D50-D7D8-4350F1E7769D}"/>
              </a:ext>
            </a:extLst>
          </p:cNvPr>
          <p:cNvSpPr/>
          <p:nvPr/>
        </p:nvSpPr>
        <p:spPr>
          <a:xfrm>
            <a:off x="4795935" y="1875453"/>
            <a:ext cx="7396066" cy="323772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4A79B09-6436-C1A0-A1E0-5B23A3E3F3B2}"/>
              </a:ext>
            </a:extLst>
          </p:cNvPr>
          <p:cNvSpPr>
            <a:spLocks noGrp="1"/>
          </p:cNvSpPr>
          <p:nvPr>
            <p:ph idx="1"/>
          </p:nvPr>
        </p:nvSpPr>
        <p:spPr>
          <a:xfrm>
            <a:off x="5374432" y="1962514"/>
            <a:ext cx="6817567" cy="4593828"/>
          </a:xfrm>
        </p:spPr>
        <p:txBody>
          <a:bodyPr/>
          <a:lstStyle/>
          <a:p>
            <a:r>
              <a:rPr lang="en-US" dirty="0">
                <a:latin typeface="ADLaM Display" panose="02010000000000000000" pitchFamily="2" charset="0"/>
                <a:ea typeface="ADLaM Display" panose="02010000000000000000" pitchFamily="2" charset="0"/>
                <a:cs typeface="ADLaM Display" panose="02010000000000000000" pitchFamily="2" charset="0"/>
              </a:rPr>
              <a:t>Beck Kelsey</a:t>
            </a:r>
          </a:p>
          <a:p>
            <a:r>
              <a:rPr lang="en-US" dirty="0">
                <a:latin typeface="ADLaM Display" panose="02010000000000000000" pitchFamily="2" charset="0"/>
                <a:ea typeface="ADLaM Display" panose="02010000000000000000" pitchFamily="2" charset="0"/>
                <a:cs typeface="ADLaM Display" panose="02010000000000000000" pitchFamily="2" charset="0"/>
                <a:hlinkClick r:id="rId3"/>
              </a:rPr>
              <a:t>rkelsey@madisoncollege.edu</a:t>
            </a:r>
            <a:endParaRPr lang="en-US" dirty="0">
              <a:latin typeface="ADLaM Display" panose="02010000000000000000" pitchFamily="2" charset="0"/>
              <a:ea typeface="ADLaM Display" panose="02010000000000000000" pitchFamily="2" charset="0"/>
              <a:cs typeface="ADLaM Display" panose="02010000000000000000" pitchFamily="2" charset="0"/>
            </a:endParaRPr>
          </a:p>
          <a:p>
            <a:r>
              <a:rPr lang="en-US" dirty="0">
                <a:latin typeface="ADLaM Display" panose="02010000000000000000" pitchFamily="2" charset="0"/>
                <a:ea typeface="ADLaM Display" panose="02010000000000000000" pitchFamily="2" charset="0"/>
                <a:cs typeface="ADLaM Display" panose="02010000000000000000" pitchFamily="2" charset="0"/>
              </a:rPr>
              <a:t>GSA discord – </a:t>
            </a:r>
            <a:r>
              <a:rPr lang="en-US" dirty="0">
                <a:latin typeface="ADLaM Display" panose="02010000000000000000" pitchFamily="2" charset="0"/>
                <a:ea typeface="ADLaM Display" panose="02010000000000000000" pitchFamily="2" charset="0"/>
                <a:cs typeface="ADLaM Display" panose="02010000000000000000" pitchFamily="2" charset="0"/>
                <a:hlinkClick r:id="rId4"/>
              </a:rPr>
              <a:t>https://discord.gg/RaTRMPse</a:t>
            </a:r>
            <a:endParaRPr lang="en-US" dirty="0">
              <a:latin typeface="ADLaM Display" panose="02010000000000000000" pitchFamily="2" charset="0"/>
              <a:ea typeface="ADLaM Display" panose="02010000000000000000" pitchFamily="2" charset="0"/>
              <a:cs typeface="ADLaM Display" panose="02010000000000000000" pitchFamily="2" charset="0"/>
            </a:endParaRPr>
          </a:p>
          <a:p>
            <a:r>
              <a:rPr lang="en-US" dirty="0">
                <a:latin typeface="ADLaM Display" panose="02010000000000000000" pitchFamily="2" charset="0"/>
                <a:ea typeface="ADLaM Display" panose="02010000000000000000" pitchFamily="2" charset="0"/>
                <a:cs typeface="ADLaM Display" panose="02010000000000000000" pitchFamily="2" charset="0"/>
              </a:rPr>
              <a:t>Beck’s discord – becca046770</a:t>
            </a:r>
          </a:p>
        </p:txBody>
      </p:sp>
    </p:spTree>
    <p:extLst>
      <p:ext uri="{BB962C8B-B14F-4D97-AF65-F5344CB8AC3E}">
        <p14:creationId xmlns:p14="http://schemas.microsoft.com/office/powerpoint/2010/main" val="3286735561"/>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docProps/app.xml><?xml version="1.0" encoding="utf-8"?>
<Properties xmlns="http://schemas.openxmlformats.org/officeDocument/2006/extended-properties" xmlns:vt="http://schemas.openxmlformats.org/officeDocument/2006/docPropsVTypes">
  <TotalTime>200</TotalTime>
  <Words>386</Words>
  <Application>Microsoft Office PowerPoint</Application>
  <PresentationFormat>Widescreen</PresentationFormat>
  <Paragraphs>60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ADLaM Display</vt:lpstr>
      <vt:lpstr>Arial</vt:lpstr>
      <vt:lpstr>Neue Haas Grotesk Text Pro</vt:lpstr>
      <vt:lpstr>VanillaVTI</vt:lpstr>
      <vt:lpstr>Welcome to GSA (Gender &amp; Sexuality Alliance)</vt:lpstr>
      <vt:lpstr>Agenda</vt:lpstr>
      <vt:lpstr>Re-registration </vt:lpstr>
      <vt:lpstr>Campus Fun Day</vt:lpstr>
      <vt:lpstr>Other Tabling</vt:lpstr>
      <vt:lpstr>Did you know… LGBT or GLBT?</vt:lpstr>
      <vt:lpstr>Making us some money…  *Complete Club Re-registration* Then… </vt:lpstr>
      <vt:lpstr>Suggestion Box</vt:lpstr>
      <vt:lpstr>Contact info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Kelsey, Beck R</dc:creator>
  <cp:lastModifiedBy>Kelsey, Beck R</cp:lastModifiedBy>
  <cp:revision>1</cp:revision>
  <dcterms:created xsi:type="dcterms:W3CDTF">2025-09-08T14:17:37Z</dcterms:created>
  <dcterms:modified xsi:type="dcterms:W3CDTF">2025-09-08T20:14:20Z</dcterms:modified>
</cp:coreProperties>
</file>